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68" r:id="rId3"/>
    <p:sldId id="257" r:id="rId4"/>
    <p:sldId id="260" r:id="rId5"/>
    <p:sldId id="259" r:id="rId6"/>
    <p:sldId id="262" r:id="rId7"/>
    <p:sldId id="261" r:id="rId8"/>
    <p:sldId id="258" r:id="rId9"/>
    <p:sldId id="266" r:id="rId10"/>
    <p:sldId id="264" r:id="rId11"/>
    <p:sldId id="263" r:id="rId12"/>
    <p:sldId id="265" r:id="rId13"/>
  </p:sldIdLst>
  <p:sldSz cx="12192000" cy="6858000"/>
  <p:notesSz cx="6858000" cy="9144000"/>
  <p:embeddedFontLst>
    <p:embeddedFont>
      <p:font typeface="Archivo" charset="0"/>
      <p:regular r:id="rId15"/>
      <p:bold r:id="rId16"/>
      <p:italic r:id="rId17"/>
      <p:boldItalic r:id="rId18"/>
    </p:embeddedFont>
    <p:embeddedFont>
      <p:font typeface="Archivo Black" charset="0"/>
      <p:bold r:id="rId19"/>
      <p:italic r:id="rId20"/>
      <p:boldItalic r:id="rId21"/>
    </p:embeddedFont>
    <p:embeddedFont>
      <p:font typeface="Archivo Medium" charset="0"/>
      <p:regular r:id="rId22"/>
      <p:italic r:id="rId23"/>
    </p:embeddedFont>
    <p:embeddedFont>
      <p:font typeface="Arial Black" panose="020B0A04020102020204" pitchFamily="34" charset="0"/>
      <p:bold r:id="rId24"/>
    </p:embeddedFont>
    <p:embeddedFont>
      <p:font typeface="Special Elit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39"/>
    <a:srgbClr val="FD7929"/>
    <a:srgbClr val="F9B365"/>
    <a:srgbClr val="FC8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1"/>
    <p:restoredTop sz="96966"/>
  </p:normalViewPr>
  <p:slideViewPr>
    <p:cSldViewPr snapToGrid="0">
      <p:cViewPr varScale="1">
        <p:scale>
          <a:sx n="153" d="100"/>
          <a:sy n="153" d="100"/>
        </p:scale>
        <p:origin x="375" y="63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FD17D-29B5-2541-9252-810D687F6EAC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56E44-3AD8-834F-AC05-725FB6E70A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https://</a:t>
            </a:r>
            <a:r>
              <a:rPr lang="en-GB" sz="1000" dirty="0" err="1"/>
              <a:t>lordicon.com</a:t>
            </a:r>
            <a:r>
              <a:rPr lang="en-GB" sz="1000" dirty="0"/>
              <a:t>/"&gt;Animated icons by </a:t>
            </a:r>
            <a:r>
              <a:rPr lang="en-GB" sz="1000" dirty="0" err="1"/>
              <a:t>Lordicon.com</a:t>
            </a: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6E44-3AD8-834F-AC05-725FB6E70A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15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6E44-3AD8-834F-AC05-725FB6E70A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56E44-3AD8-834F-AC05-725FB6E70A2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7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Z V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2686132-417F-E7A3-F366-B1FABC19AF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866526" y="3243004"/>
            <a:ext cx="5440348" cy="879021"/>
          </a:xfrm>
          <a:noFill/>
        </p:spPr>
        <p:txBody>
          <a:bodyPr wrap="none" numCol="1" rtlCol="0">
            <a:prstTxWarp prst="textFadeDown">
              <a:avLst>
                <a:gd name="adj" fmla="val 20808"/>
              </a:avLst>
            </a:prstTxWarp>
            <a:normAutofit/>
          </a:bodyPr>
          <a:lstStyle>
            <a:lvl1pPr marL="0" indent="0">
              <a:buNone/>
              <a:defRPr lang="en-GB" sz="11000" b="1" dirty="0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1B1D710-9617-265B-83AF-DD06FC1D71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121" y="986956"/>
            <a:ext cx="11065758" cy="1047327"/>
          </a:xfrm>
          <a:noFill/>
        </p:spPr>
        <p:txBody>
          <a:bodyPr wrap="none" numCol="1" rtlCol="0">
            <a:prstTxWarp prst="textFadeDown">
              <a:avLst>
                <a:gd name="adj" fmla="val 7380"/>
              </a:avLst>
            </a:prstTxWarp>
            <a:normAutofit/>
          </a:bodyPr>
          <a:lstStyle>
            <a:lvl1pPr marL="0" indent="0">
              <a:buNone/>
              <a:defRPr lang="en-GB" sz="11000" b="1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D65E5C-3B98-5D3E-2CB4-6D3478C427D2}"/>
              </a:ext>
            </a:extLst>
          </p:cNvPr>
          <p:cNvSpPr/>
          <p:nvPr userDrawn="1"/>
        </p:nvSpPr>
        <p:spPr>
          <a:xfrm>
            <a:off x="353568" y="914400"/>
            <a:ext cx="11484864" cy="557174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3445E77-C5E7-6182-DC8F-EEBB336D1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568" y="278498"/>
            <a:ext cx="11484864" cy="430887"/>
          </a:xfrm>
          <a:noFill/>
        </p:spPr>
        <p:txBody>
          <a:bodyPr wrap="square" rtlCol="0">
            <a:normAutofit/>
          </a:bodyPr>
          <a:lstStyle>
            <a:lvl1pPr>
              <a:defRPr lang="en-GB" sz="1100" b="1">
                <a:solidFill>
                  <a:schemeClr val="bg1"/>
                </a:solidFill>
                <a:effectLst/>
                <a:latin typeface="Archivo" pitchFamily="2" charset="77"/>
                <a:ea typeface="+mn-ea"/>
                <a:cs typeface="Archivo" pitchFamily="2" charset="77"/>
              </a:defRPr>
            </a:lvl1pPr>
          </a:lstStyle>
          <a:p>
            <a:pPr marL="0" lvl="0" algn="ctr"/>
            <a:r>
              <a:rPr lang="en-GB" dirty="0"/>
              <a:t>QUOTE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1A1E2B-D825-CBE2-2D35-202AAD73A2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0800000">
            <a:off x="563121" y="5367258"/>
            <a:ext cx="11065758" cy="1047327"/>
          </a:xfrm>
          <a:noFill/>
        </p:spPr>
        <p:txBody>
          <a:bodyPr wrap="none" numCol="1" rtlCol="0">
            <a:prstTxWarp prst="textFadeDown">
              <a:avLst>
                <a:gd name="adj" fmla="val 7380"/>
              </a:avLst>
            </a:prstTxWarp>
            <a:normAutofit/>
          </a:bodyPr>
          <a:lstStyle>
            <a:lvl1pPr marL="0" indent="0">
              <a:buNone/>
              <a:defRPr lang="en-GB" sz="11000" b="1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80CB548-E716-3146-396A-B5CAB4FB21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8618180" y="3260762"/>
            <a:ext cx="5440348" cy="879021"/>
          </a:xfrm>
          <a:noFill/>
        </p:spPr>
        <p:txBody>
          <a:bodyPr wrap="none" numCol="1" rtlCol="0">
            <a:prstTxWarp prst="textFadeDown">
              <a:avLst>
                <a:gd name="adj" fmla="val 20808"/>
              </a:avLst>
            </a:prstTxWarp>
            <a:normAutofit/>
          </a:bodyPr>
          <a:lstStyle>
            <a:lvl1pPr marL="0" indent="0">
              <a:buNone/>
              <a:defRPr lang="en-GB" sz="11000" b="1" dirty="0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pPr marL="0" lvl="0"/>
            <a:r>
              <a:rPr lang="en-GB" dirty="0"/>
              <a:t>THE WORLD</a:t>
            </a:r>
          </a:p>
        </p:txBody>
      </p:sp>
    </p:spTree>
    <p:extLst>
      <p:ext uri="{BB962C8B-B14F-4D97-AF65-F5344CB8AC3E}">
        <p14:creationId xmlns:p14="http://schemas.microsoft.com/office/powerpoint/2010/main" val="40127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 V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C09E2DCC-9DD5-608E-9E89-77CD24C942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866526" y="3243004"/>
            <a:ext cx="5440348" cy="879021"/>
          </a:xfrm>
          <a:noFill/>
        </p:spPr>
        <p:txBody>
          <a:bodyPr wrap="none" numCol="1" rtlCol="0">
            <a:prstTxWarp prst="textFadeDown">
              <a:avLst>
                <a:gd name="adj" fmla="val 20808"/>
              </a:avLst>
            </a:prstTxWarp>
            <a:normAutofit/>
          </a:bodyPr>
          <a:lstStyle>
            <a:lvl1pPr marL="0" indent="0">
              <a:buNone/>
              <a:defRPr lang="en-GB" sz="11000" b="1" dirty="0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6DA70D80-FAB3-5B99-CA00-BEC1A9C0C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121" y="986956"/>
            <a:ext cx="11065758" cy="1047327"/>
          </a:xfrm>
          <a:noFill/>
        </p:spPr>
        <p:txBody>
          <a:bodyPr wrap="none" numCol="1" rtlCol="0">
            <a:prstTxWarp prst="textFadeDown">
              <a:avLst>
                <a:gd name="adj" fmla="val 7380"/>
              </a:avLst>
            </a:prstTxWarp>
            <a:normAutofit/>
          </a:bodyPr>
          <a:lstStyle>
            <a:lvl1pPr marL="0" indent="0">
              <a:buNone/>
              <a:defRPr lang="en-GB" sz="11000" b="1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FC67C-5900-FC07-6354-746F01AAA328}"/>
              </a:ext>
            </a:extLst>
          </p:cNvPr>
          <p:cNvSpPr/>
          <p:nvPr userDrawn="1"/>
        </p:nvSpPr>
        <p:spPr>
          <a:xfrm>
            <a:off x="353568" y="914400"/>
            <a:ext cx="11484864" cy="557174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4D377D6E-FE2F-BA98-53FA-044764C7FB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568" y="278498"/>
            <a:ext cx="11484864" cy="430887"/>
          </a:xfrm>
          <a:noFill/>
        </p:spPr>
        <p:txBody>
          <a:bodyPr wrap="square" rtlCol="0">
            <a:normAutofit/>
          </a:bodyPr>
          <a:lstStyle>
            <a:lvl1pPr>
              <a:defRPr lang="en-GB" sz="1100" b="1">
                <a:solidFill>
                  <a:schemeClr val="bg1"/>
                </a:solidFill>
                <a:effectLst/>
                <a:latin typeface="Archivo" pitchFamily="2" charset="77"/>
                <a:ea typeface="+mn-ea"/>
                <a:cs typeface="Archivo" pitchFamily="2" charset="77"/>
              </a:defRPr>
            </a:lvl1pPr>
          </a:lstStyle>
          <a:p>
            <a:pPr marL="0" lvl="0" algn="ctr"/>
            <a:r>
              <a:rPr lang="en-GB" dirty="0"/>
              <a:t>QUOTE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8F53717A-1BC9-05A7-8BCA-90ECA7C317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0800000">
            <a:off x="563121" y="5367258"/>
            <a:ext cx="11065758" cy="1047327"/>
          </a:xfrm>
          <a:noFill/>
        </p:spPr>
        <p:txBody>
          <a:bodyPr wrap="none" numCol="1" rtlCol="0">
            <a:prstTxWarp prst="textFadeDown">
              <a:avLst>
                <a:gd name="adj" fmla="val 7380"/>
              </a:avLst>
            </a:prstTxWarp>
            <a:normAutofit/>
          </a:bodyPr>
          <a:lstStyle>
            <a:lvl1pPr marL="0" indent="0">
              <a:buNone/>
              <a:defRPr lang="en-GB" sz="11000" b="1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0" lvl="0"/>
            <a:r>
              <a:rPr lang="en-GB" dirty="0"/>
              <a:t>THE WORLD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0CB7CAD-01D7-6053-04D4-769526633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8618180" y="3260762"/>
            <a:ext cx="5440348" cy="879021"/>
          </a:xfrm>
          <a:noFill/>
        </p:spPr>
        <p:txBody>
          <a:bodyPr wrap="none" numCol="1" rtlCol="0">
            <a:prstTxWarp prst="textFadeDown">
              <a:avLst>
                <a:gd name="adj" fmla="val 20808"/>
              </a:avLst>
            </a:prstTxWarp>
            <a:normAutofit/>
          </a:bodyPr>
          <a:lstStyle>
            <a:lvl1pPr marL="0" indent="0">
              <a:buNone/>
              <a:defRPr lang="en-GB" sz="11000" b="1" dirty="0" smtClean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pPr marL="0" lvl="0"/>
            <a:r>
              <a:rPr lang="en-GB" dirty="0"/>
              <a:t>THE WORLD</a:t>
            </a:r>
          </a:p>
        </p:txBody>
      </p:sp>
    </p:spTree>
    <p:extLst>
      <p:ext uri="{BB962C8B-B14F-4D97-AF65-F5344CB8AC3E}">
        <p14:creationId xmlns:p14="http://schemas.microsoft.com/office/powerpoint/2010/main" val="406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 surface&#10;&#10;Description automatically generated with low confidence">
            <a:extLst>
              <a:ext uri="{FF2B5EF4-FFF2-40B4-BE49-F238E27FC236}">
                <a16:creationId xmlns:a16="http://schemas.microsoft.com/office/drawing/2014/main" id="{F716610C-1CD8-F0CA-BAA6-91DA5FF4B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2667001" y="-2667001"/>
            <a:ext cx="6858000" cy="12192002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D846B26C-080D-AB6E-F715-03D8A990F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971" y="681530"/>
            <a:ext cx="10266059" cy="1200329"/>
          </a:xfrm>
          <a:noFill/>
        </p:spPr>
        <p:txBody>
          <a:bodyPr wrap="none" rtlCol="0">
            <a:normAutofit/>
          </a:bodyPr>
          <a:lstStyle>
            <a:lvl1pPr>
              <a:defRPr lang="en-GB" sz="7200" b="1" i="0">
                <a:solidFill>
                  <a:schemeClr val="tx1"/>
                </a:solidFill>
                <a:latin typeface="Archivo Black" pitchFamily="2" charset="77"/>
                <a:ea typeface="+mn-ea"/>
                <a:cs typeface="Archivo Black" pitchFamily="2" charset="77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229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A11144E-9350-9FC5-0E23-26FD7A84C8F1}"/>
              </a:ext>
            </a:extLst>
          </p:cNvPr>
          <p:cNvCxnSpPr/>
          <p:nvPr userDrawn="1"/>
        </p:nvCxnSpPr>
        <p:spPr>
          <a:xfrm>
            <a:off x="110612" y="1163381"/>
            <a:ext cx="11970774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6BE7313-CA65-BE9C-CC49-FE180EE83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971" y="681530"/>
            <a:ext cx="10266059" cy="1200329"/>
          </a:xfrm>
          <a:noFill/>
        </p:spPr>
        <p:txBody>
          <a:bodyPr wrap="none" rtlCol="0">
            <a:normAutofit/>
          </a:bodyPr>
          <a:lstStyle>
            <a:lvl1pPr>
              <a:defRPr lang="en-GB" sz="7200">
                <a:solidFill>
                  <a:schemeClr val="bg1"/>
                </a:solidFill>
                <a:latin typeface="Special Elite" panose="02000506000000020004" pitchFamily="2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768F78-8A92-1619-1E37-EDB0414A6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971" y="1971068"/>
            <a:ext cx="10266059" cy="4055659"/>
          </a:xfrm>
        </p:spPr>
        <p:txBody>
          <a:bodyPr>
            <a:normAutofit/>
          </a:bodyPr>
          <a:lstStyle>
            <a:lvl1pPr marL="712788" indent="-712788">
              <a:buSzPct val="200000"/>
              <a:buFontTx/>
              <a:buBlip>
                <a:blip r:embed="rId3"/>
              </a:buBlip>
              <a:tabLst/>
              <a:defRPr sz="3200">
                <a:solidFill>
                  <a:sysClr val="windowText" lastClr="000000"/>
                </a:solidFill>
                <a:latin typeface="Special Elite" panose="02000506000000020004" pitchFamily="2" charset="0"/>
              </a:defRPr>
            </a:lvl1pPr>
            <a:lvl2pPr marL="712788" indent="0">
              <a:buSzPct val="200000"/>
              <a:buFontTx/>
              <a:buNone/>
              <a:tabLst/>
              <a:defRPr sz="2800">
                <a:solidFill>
                  <a:sysClr val="windowText" lastClr="000000"/>
                </a:solidFill>
                <a:latin typeface="Special Elite" panose="02000506000000020004" pitchFamily="2" charset="0"/>
              </a:defRPr>
            </a:lvl2pPr>
            <a:lvl3pPr marL="1427163" indent="-714375">
              <a:buSzPct val="200000"/>
              <a:buFontTx/>
              <a:buBlip>
                <a:blip r:embed="rId3"/>
              </a:buBlip>
              <a:tabLst/>
              <a:defRPr sz="2400">
                <a:solidFill>
                  <a:sysClr val="windowText" lastClr="000000"/>
                </a:solidFill>
                <a:latin typeface="Special Elite" panose="02000506000000020004" pitchFamily="2" charset="0"/>
              </a:defRPr>
            </a:lvl3pPr>
            <a:lvl4pPr marL="1427163" indent="-714375">
              <a:buSzPct val="200000"/>
              <a:buFontTx/>
              <a:buBlip>
                <a:blip r:embed="rId3"/>
              </a:buBlip>
              <a:tabLst/>
              <a:defRPr sz="2000">
                <a:solidFill>
                  <a:sysClr val="windowText" lastClr="000000"/>
                </a:solidFill>
                <a:latin typeface="Special Elite" panose="02000506000000020004" pitchFamily="2" charset="0"/>
              </a:defRPr>
            </a:lvl4pPr>
            <a:lvl5pPr marL="1427163" indent="-714375">
              <a:buSzPct val="200000"/>
              <a:buFontTx/>
              <a:buBlip>
                <a:blip r:embed="rId3"/>
              </a:buBlip>
              <a:tabLst/>
              <a:defRPr sz="2000">
                <a:solidFill>
                  <a:sysClr val="windowText" lastClr="000000"/>
                </a:solidFill>
                <a:latin typeface="Special Elite" panose="02000506000000020004" pitchFamily="2" charset="0"/>
              </a:defRPr>
            </a:lvl5pPr>
          </a:lstStyle>
          <a:p>
            <a:pPr lvl="0"/>
            <a:r>
              <a:rPr lang="en-GB" dirty="0"/>
              <a:t>Point 1</a:t>
            </a:r>
          </a:p>
          <a:p>
            <a:pPr lvl="0"/>
            <a:r>
              <a:rPr lang="en-GB" dirty="0"/>
              <a:t>Point 2</a:t>
            </a:r>
          </a:p>
          <a:p>
            <a:pPr lvl="0"/>
            <a:r>
              <a:rPr lang="en-GB" dirty="0"/>
              <a:t>Point 3</a:t>
            </a:r>
          </a:p>
        </p:txBody>
      </p:sp>
    </p:spTree>
    <p:extLst>
      <p:ext uri="{BB962C8B-B14F-4D97-AF65-F5344CB8AC3E}">
        <p14:creationId xmlns:p14="http://schemas.microsoft.com/office/powerpoint/2010/main" val="220558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E924E-C9F4-FA31-D277-2DBD3DF00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7B17B-9C9C-F50D-4968-881BB911A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1092" y="2490101"/>
            <a:ext cx="8369815" cy="1311128"/>
          </a:xfrm>
        </p:spPr>
        <p:txBody>
          <a:bodyPr wrap="square" anchor="ctr">
            <a:spAutoFit/>
          </a:bodyPr>
          <a:lstStyle>
            <a:lvl1pPr algn="ctr">
              <a:defRPr sz="8800" b="1" i="0">
                <a:solidFill>
                  <a:schemeClr val="accent2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667FF-7E5B-5BC3-7945-217AF2EB3BB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911092" y="3992407"/>
            <a:ext cx="8369815" cy="1043233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accent2"/>
                </a:solidFill>
                <a:latin typeface="Archivo Medium" pitchFamily="2" charset="77"/>
                <a:cs typeface="Archivo Medium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B17B-9C9C-F50D-4968-881BB911A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8923" y="344466"/>
            <a:ext cx="5448277" cy="1600200"/>
          </a:xfrm>
        </p:spPr>
        <p:txBody>
          <a:bodyPr anchor="b">
            <a:normAutofit/>
          </a:bodyPr>
          <a:lstStyle>
            <a:lvl1pPr>
              <a:defRPr sz="8000" b="1" i="0">
                <a:solidFill>
                  <a:schemeClr val="accent1"/>
                </a:solidFill>
                <a:latin typeface="Archivo Black" pitchFamily="2" charset="77"/>
                <a:cs typeface="Archivo Black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E924E-C9F4-FA31-D277-2DBD3DF00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6096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667FF-7E5B-5BC3-7945-217AF2EB3BB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438923" y="2069868"/>
            <a:ext cx="5448277" cy="4443665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Archivo Black" pitchFamily="2" charset="77"/>
                <a:cs typeface="Archivo Black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996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F2BBB0E5-5250-A43A-813F-979C34ABE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7814" y="1235651"/>
            <a:ext cx="8291037" cy="840230"/>
          </a:xfrm>
          <a:noFill/>
        </p:spPr>
        <p:txBody>
          <a:bodyPr wrap="none" rtlCol="0">
            <a:spAutoFit/>
          </a:bodyPr>
          <a:lstStyle>
            <a:lvl1pPr>
              <a:defRPr lang="en-GB" sz="5400" b="1" i="0">
                <a:solidFill>
                  <a:schemeClr val="tx1"/>
                </a:solidFill>
                <a:latin typeface="Archivo Black" pitchFamily="2" charset="77"/>
                <a:ea typeface="+mn-ea"/>
                <a:cs typeface="Archivo Black" pitchFamily="2" charset="77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2818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87507-E9A3-B47B-E5AD-61CBE6CF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3693-AB20-D476-94B6-66A39698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D239A-8D42-A4C5-438A-F5CA3B7F1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991D9-3FEA-C845-8FA3-747CCA81D2A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7CF68-2C32-334A-621A-42242523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21D85-3A37-627A-236D-BA35D029E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BD6E-DF9D-8A44-A6AE-F5B8A2826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7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64" r:id="rId3"/>
    <p:sldLayoutId id="2147483661" r:id="rId4"/>
    <p:sldLayoutId id="2147483665" r:id="rId5"/>
    <p:sldLayoutId id="2147483657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8F8775-5FE8-8F83-EF5E-998EE408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604" y="1224022"/>
            <a:ext cx="6875665" cy="1754326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GB" dirty="0">
                <a:latin typeface="Arial Black" panose="020B0604020202020204" pitchFamily="34" charset="0"/>
                <a:cs typeface="Arial Black" panose="020B0604020202020204" pitchFamily="34" charset="0"/>
              </a:rPr>
              <a:t>THANK YOU FOR </a:t>
            </a:r>
            <a:br>
              <a:rPr lang="en-GB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GB" dirty="0">
                <a:latin typeface="Arial Black" panose="020B0604020202020204" pitchFamily="34" charset="0"/>
                <a:cs typeface="Arial Black" panose="020B0604020202020204" pitchFamily="34" charset="0"/>
              </a:rPr>
              <a:t>DOWNLOADING!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97121-1E8E-B211-8A8B-ACED80FE4E41}"/>
              </a:ext>
            </a:extLst>
          </p:cNvPr>
          <p:cNvSpPr txBox="1"/>
          <p:nvPr/>
        </p:nvSpPr>
        <p:spPr>
          <a:xfrm>
            <a:off x="3271837" y="4112503"/>
            <a:ext cx="7315198" cy="833663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 algn="ctr"/>
            <a:r>
              <a:rPr kumimoji="0" lang="en-GB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CASE THE EMBEDDED FONTS DON’T WORK, </a:t>
            </a:r>
            <a:br>
              <a:rPr kumimoji="0" lang="en-GB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20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HERE ARE THE DOWNLOAD LINKS: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795086-F60C-122A-6131-75458181FAAB}"/>
              </a:ext>
            </a:extLst>
          </p:cNvPr>
          <p:cNvSpPr/>
          <p:nvPr/>
        </p:nvSpPr>
        <p:spPr>
          <a:xfrm>
            <a:off x="3271837" y="5156264"/>
            <a:ext cx="2035497" cy="495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ARCHIVO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8D75-64CE-EE78-80E5-EDF05A9078B9}"/>
              </a:ext>
            </a:extLst>
          </p:cNvPr>
          <p:cNvSpPr/>
          <p:nvPr/>
        </p:nvSpPr>
        <p:spPr>
          <a:xfrm>
            <a:off x="5393056" y="5156264"/>
            <a:ext cx="5193979" cy="495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https://</a:t>
            </a:r>
            <a:r>
              <a:rPr lang="en-GB" dirty="0" err="1">
                <a:solidFill>
                  <a:sysClr val="windowText" lastClr="000000"/>
                </a:solidFill>
              </a:rPr>
              <a:t>fonts.google.com</a:t>
            </a:r>
            <a:r>
              <a:rPr lang="en-GB" dirty="0">
                <a:solidFill>
                  <a:sysClr val="windowText" lastClr="000000"/>
                </a:solidFill>
              </a:rPr>
              <a:t>/specimen/</a:t>
            </a:r>
            <a:r>
              <a:rPr lang="en-GB" dirty="0" err="1">
                <a:solidFill>
                  <a:sysClr val="windowText" lastClr="000000"/>
                </a:solidFill>
              </a:rPr>
              <a:t>Archivo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5C84B1-022D-060D-F1FA-8C85C16A185B}"/>
              </a:ext>
            </a:extLst>
          </p:cNvPr>
          <p:cNvSpPr/>
          <p:nvPr/>
        </p:nvSpPr>
        <p:spPr>
          <a:xfrm>
            <a:off x="3271837" y="5777091"/>
            <a:ext cx="2035497" cy="495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SPECIAL ELITE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55A8C6-2DEC-2A25-2EE9-4FD59D068CE9}"/>
              </a:ext>
            </a:extLst>
          </p:cNvPr>
          <p:cNvSpPr/>
          <p:nvPr/>
        </p:nvSpPr>
        <p:spPr>
          <a:xfrm>
            <a:off x="5393056" y="5777091"/>
            <a:ext cx="5193979" cy="495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https://</a:t>
            </a:r>
            <a:r>
              <a:rPr lang="en-GB" dirty="0" err="1">
                <a:solidFill>
                  <a:sysClr val="windowText" lastClr="000000"/>
                </a:solidFill>
              </a:rPr>
              <a:t>fonts.google.com</a:t>
            </a:r>
            <a:r>
              <a:rPr lang="en-GB" dirty="0">
                <a:solidFill>
                  <a:sysClr val="windowText" lastClr="000000"/>
                </a:solidFill>
              </a:rPr>
              <a:t>/specimen/</a:t>
            </a:r>
            <a:r>
              <a:rPr lang="en-GB" dirty="0" err="1">
                <a:solidFill>
                  <a:sysClr val="windowText" lastClr="000000"/>
                </a:solidFill>
              </a:rPr>
              <a:t>Special+Elite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21" name="Title 10">
            <a:extLst>
              <a:ext uri="{FF2B5EF4-FFF2-40B4-BE49-F238E27FC236}">
                <a16:creationId xmlns:a16="http://schemas.microsoft.com/office/drawing/2014/main" id="{EA5C5C6C-E7D3-37AB-C940-5E1D58ED39B8}"/>
              </a:ext>
            </a:extLst>
          </p:cNvPr>
          <p:cNvSpPr txBox="1">
            <a:spLocks/>
          </p:cNvSpPr>
          <p:nvPr/>
        </p:nvSpPr>
        <p:spPr>
          <a:xfrm>
            <a:off x="3438870" y="3098129"/>
            <a:ext cx="6981131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>
                <a:solidFill>
                  <a:schemeClr val="tx1"/>
                </a:solidFill>
                <a:latin typeface="Archivo Black" pitchFamily="2" charset="77"/>
                <a:ea typeface="+mn-ea"/>
                <a:cs typeface="Archivo Black" pitchFamily="2" charset="77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HK" sz="2400" dirty="0">
                <a:latin typeface="Arial" panose="020B0604020202020204" pitchFamily="34" charset="0"/>
                <a:cs typeface="Arial" panose="020B0604020202020204" pitchFamily="34" charset="0"/>
              </a:rPr>
              <a:t>HOPE IT HELPS WITH YOUR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85086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15F975-8F19-E648-CF74-427A108DA516}"/>
              </a:ext>
            </a:extLst>
          </p:cNvPr>
          <p:cNvCxnSpPr/>
          <p:nvPr/>
        </p:nvCxnSpPr>
        <p:spPr>
          <a:xfrm>
            <a:off x="110612" y="1163381"/>
            <a:ext cx="11970774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9CA15D-AB58-5A9C-4830-75EF3435C8EC}"/>
              </a:ext>
            </a:extLst>
          </p:cNvPr>
          <p:cNvSpPr txBox="1"/>
          <p:nvPr/>
        </p:nvSpPr>
        <p:spPr>
          <a:xfrm>
            <a:off x="2590072" y="681530"/>
            <a:ext cx="7011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Special Elite" panose="02000506000000020004" pitchFamily="2" charset="0"/>
              </a:rPr>
              <a:t>THOUGHTCRIME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ED09F-5704-2CF6-2249-5DB796349E7C}"/>
              </a:ext>
            </a:extLst>
          </p:cNvPr>
          <p:cNvSpPr txBox="1"/>
          <p:nvPr/>
        </p:nvSpPr>
        <p:spPr>
          <a:xfrm>
            <a:off x="880077" y="2195586"/>
            <a:ext cx="58707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4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Thoughts that go against the political ideology of the Party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4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Frighten citizens into policing their own thoughts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4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Rather preserve their lives and betray their beliefs</a:t>
            </a:r>
            <a:br>
              <a:rPr lang="en-HK" sz="24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</a:br>
            <a:endParaRPr lang="en-GB" sz="2400" dirty="0">
              <a:solidFill>
                <a:schemeClr val="bg1"/>
              </a:solidFill>
              <a:latin typeface="Special Elite" panose="02000506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2294-0B7F-660C-CAF7-6B6F6C4FEC1E}"/>
              </a:ext>
            </a:extLst>
          </p:cNvPr>
          <p:cNvSpPr txBox="1"/>
          <p:nvPr/>
        </p:nvSpPr>
        <p:spPr>
          <a:xfrm>
            <a:off x="7347382" y="2195586"/>
            <a:ext cx="39416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SzPct val="200000"/>
            </a:pPr>
            <a:r>
              <a:rPr lang="en-HK" sz="24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Examples: 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000" dirty="0">
                <a:solidFill>
                  <a:schemeClr val="bg1"/>
                </a:solidFill>
                <a:latin typeface="Special Elite" panose="02000506000000020004" pitchFamily="2" charset="0"/>
              </a:rPr>
              <a:t>Talking </a:t>
            </a:r>
            <a:r>
              <a:rPr lang="en-HK" sz="2000" dirty="0" err="1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egatively</a:t>
            </a:r>
            <a:r>
              <a:rPr lang="en-HK" sz="20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 about Big Brother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0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Hoping the party would fail 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0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Doubting Oceania’s war</a:t>
            </a:r>
          </a:p>
          <a:p>
            <a:pPr marL="712788" indent="-712788">
              <a:spcAft>
                <a:spcPts val="1800"/>
              </a:spcAft>
              <a:buSzPct val="200000"/>
              <a:buBlip>
                <a:blip r:embed="rId2"/>
              </a:buBlip>
            </a:pPr>
            <a:r>
              <a:rPr lang="en-HK" sz="2000" dirty="0">
                <a:solidFill>
                  <a:schemeClr val="bg1"/>
                </a:solidFill>
                <a:effectLst/>
                <a:latin typeface="Special Elite" panose="02000506000000020004" pitchFamily="2" charset="0"/>
              </a:rPr>
              <a:t>Sexual desire towards another person</a:t>
            </a:r>
            <a:endParaRPr lang="en-GB" sz="2000" dirty="0">
              <a:solidFill>
                <a:schemeClr val="bg1"/>
              </a:solidFill>
              <a:latin typeface="Special Elite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79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403907E-10D9-05AE-D6A5-570FA5800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21" t="1344" r="2164"/>
          <a:stretch/>
        </p:blipFill>
        <p:spPr>
          <a:xfrm>
            <a:off x="0" y="-736847"/>
            <a:ext cx="12192000" cy="154978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922573-F390-ED84-32B7-588C3CD2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33" y="916549"/>
            <a:ext cx="9206797" cy="1421928"/>
          </a:xfrm>
        </p:spPr>
        <p:txBody>
          <a:bodyPr/>
          <a:lstStyle/>
          <a:p>
            <a:r>
              <a:rPr lang="en-GB" sz="9600" dirty="0">
                <a:solidFill>
                  <a:schemeClr val="bg1"/>
                </a:solidFill>
              </a:rPr>
              <a:t>VAPOURISE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F49F2-6D88-ADE7-9A23-55AEF9AA4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8067" y="2241288"/>
            <a:ext cx="8369815" cy="104323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WHEN A PERSON IS SECRETLY MURDERED AND ERASED FROM SOCIETY, THE PRESENT, THE UNIVERSE, AND EXISTENCE.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CADE11-3E3E-3916-8ED7-AD31BC79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1762">
            <a:off x="5859260" y="3933486"/>
            <a:ext cx="586542" cy="119915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5E99877-FC33-348F-72E5-8BE8B14B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87" y="5030428"/>
            <a:ext cx="780688" cy="159606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20D953-BF7F-4944-12B5-A6AC15E3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6273">
            <a:off x="4479486" y="6006024"/>
            <a:ext cx="780688" cy="159606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419C1A4-1B23-4044-4DF7-FD9F3D3F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6273">
            <a:off x="2344791" y="4693785"/>
            <a:ext cx="586542" cy="11991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65D0E71-5969-BE23-5D82-CF9CCD8A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6273">
            <a:off x="9801603" y="5621973"/>
            <a:ext cx="709716" cy="145097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06033B4-87B8-3682-EB62-79711BF1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504">
            <a:off x="7987653" y="3582355"/>
            <a:ext cx="400615" cy="81903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4B49174-AC89-3923-37F9-AAD0489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504">
            <a:off x="8885387" y="4156756"/>
            <a:ext cx="484745" cy="99103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44A2562-89B1-EE59-3CAB-A17534F0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2752">
            <a:off x="4000466" y="3392825"/>
            <a:ext cx="440677" cy="9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1574 L 0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1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00F4A91-933F-FD53-6D9D-20A867B74C5B}"/>
              </a:ext>
            </a:extLst>
          </p:cNvPr>
          <p:cNvSpPr txBox="1">
            <a:spLocks/>
          </p:cNvSpPr>
          <p:nvPr/>
        </p:nvSpPr>
        <p:spPr>
          <a:xfrm>
            <a:off x="6400823" y="213851"/>
            <a:ext cx="5890729" cy="672342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Lies    Betray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Control   Selfishness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Rule      Contradict 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Numb                Rules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Hatred    Selfishness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Emptiness     Hatred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Selfishness Emptiness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Repression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Numb    Surveillance 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Contradict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Cruelty  Selfishness</a:t>
            </a:r>
            <a:b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</a:br>
            <a:r>
              <a:rPr lang="en-HK" sz="60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chivo Medium" pitchFamily="2" charset="77"/>
                <a:cs typeface="Archivo Medium" pitchFamily="2" charset="77"/>
              </a:rPr>
              <a:t>Betray      Emptiness</a:t>
            </a:r>
            <a:endParaRPr lang="en-GB" sz="5400" dirty="0">
              <a:solidFill>
                <a:schemeClr val="bg1">
                  <a:lumMod val="75000"/>
                  <a:lumOff val="25000"/>
                </a:schemeClr>
              </a:solidFill>
              <a:latin typeface="Archivo Medium" pitchFamily="2" charset="77"/>
              <a:cs typeface="Archivo Medium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61BDC-99D1-4612-570B-13C00B52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23" y="-212286"/>
            <a:ext cx="5448277" cy="1600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88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  <a:t>DOUBLE</a:t>
            </a:r>
          </a:p>
        </p:txBody>
      </p:sp>
      <p:pic>
        <p:nvPicPr>
          <p:cNvPr id="6" name="Picture Placeholder 5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8D881BB9-99B1-2577-4DB9-4842387A8D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34" b="19935"/>
          <a:stretch/>
        </p:blipFill>
        <p:spPr>
          <a:xfrm>
            <a:off x="0" y="1"/>
            <a:ext cx="6096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16C5D-E8B7-E8CE-6218-42F5951CF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23" y="2368406"/>
            <a:ext cx="5448277" cy="4568868"/>
          </a:xfrm>
          <a:effectLst>
            <a:outerShdw blurRad="63500" sx="36000" sy="36000" algn="ctr" rotWithShape="0">
              <a:schemeClr val="accent1">
                <a:alpha val="76000"/>
              </a:schemeClr>
            </a:outerShdw>
          </a:effectLst>
        </p:spPr>
        <p:txBody>
          <a:bodyPr>
            <a:normAutofit lnSpcReduction="10000"/>
          </a:bodyPr>
          <a:lstStyle/>
          <a:p>
            <a:r>
              <a:rPr lang="en-GB" sz="54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  <a:t>W@R IS PEACE</a:t>
            </a:r>
          </a:p>
          <a:p>
            <a:r>
              <a:rPr lang="en-HK" sz="5400" dirty="0">
                <a:effectLst>
                  <a:outerShdw blurRad="127000" algn="ctr" rotWithShape="0">
                    <a:schemeClr val="accent1"/>
                  </a:outerShdw>
                </a:effectLst>
              </a:rPr>
              <a:t>FREEDOM IS SL@VERY,</a:t>
            </a:r>
          </a:p>
          <a:p>
            <a:r>
              <a:rPr lang="en-HK" sz="5400" dirty="0">
                <a:effectLst>
                  <a:outerShdw blurRad="127000" algn="ctr" rotWithShape="0">
                    <a:schemeClr val="accent1"/>
                  </a:outerShdw>
                </a:effectLst>
              </a:rPr>
              <a:t>IGNORANCE IS STRENGTH</a:t>
            </a:r>
            <a:endParaRPr lang="en-GB" sz="5400" dirty="0">
              <a:effectLst>
                <a:outerShdw blurRad="127000" algn="ctr" rotWithShape="0">
                  <a:schemeClr val="accent1"/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B726A5-5D8A-2C84-EBE3-F90075654060}"/>
              </a:ext>
            </a:extLst>
          </p:cNvPr>
          <p:cNvSpPr txBox="1">
            <a:spLocks/>
          </p:cNvSpPr>
          <p:nvPr/>
        </p:nvSpPr>
        <p:spPr>
          <a:xfrm>
            <a:off x="6350023" y="782954"/>
            <a:ext cx="5448277" cy="1600200"/>
          </a:xfrm>
          <a:prstGeom prst="rect">
            <a:avLst/>
          </a:prstGeom>
          <a:effectLst>
            <a:softEdge rad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88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  <a:t>THINK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A8CE43-1491-6500-3F2C-EA9218996FE4}"/>
              </a:ext>
            </a:extLst>
          </p:cNvPr>
          <p:cNvSpPr txBox="1">
            <a:spLocks/>
          </p:cNvSpPr>
          <p:nvPr/>
        </p:nvSpPr>
        <p:spPr>
          <a:xfrm>
            <a:off x="10533649" y="1183895"/>
            <a:ext cx="1320777" cy="108952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  <a:t>2+2</a:t>
            </a:r>
            <a:br>
              <a:rPr lang="en-GB" sz="36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</a:br>
            <a:r>
              <a:rPr lang="en-GB" sz="3600" b="1" dirty="0">
                <a:solidFill>
                  <a:schemeClr val="accent1"/>
                </a:solidFill>
                <a:effectLst>
                  <a:outerShdw blurRad="127000" algn="ctr" rotWithShape="0">
                    <a:schemeClr val="accent1"/>
                  </a:outerShdw>
                </a:effectLst>
                <a:latin typeface="Archivo Black" pitchFamily="2" charset="77"/>
                <a:cs typeface="Archivo Black" pitchFamily="2" charset="77"/>
              </a:rPr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13480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ler-comp.mp4" descr="trailer-comp.mp4">
            <a:hlinkClick r:id="" action="ppaction://media"/>
            <a:extLst>
              <a:ext uri="{FF2B5EF4-FFF2-40B4-BE49-F238E27FC236}">
                <a16:creationId xmlns:a16="http://schemas.microsoft.com/office/drawing/2014/main" id="{B03645D8-70EC-4E11-79B4-6C3008271B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800"/>
    </mc:Choice>
    <mc:Fallback xmlns:a16="http://schemas.microsoft.com/office/drawing/2014/main" xmlns="">
      <p:transition spd="slow" advClick="0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6C9DB-6736-C2C5-F0B2-80DD6A6B7B42}"/>
              </a:ext>
            </a:extLst>
          </p:cNvPr>
          <p:cNvSpPr/>
          <p:nvPr/>
        </p:nvSpPr>
        <p:spPr>
          <a:xfrm>
            <a:off x="353568" y="914400"/>
            <a:ext cx="11484864" cy="557174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A739D-6871-FE35-8934-1A8326437ED1}"/>
              </a:ext>
            </a:extLst>
          </p:cNvPr>
          <p:cNvSpPr txBox="1"/>
          <p:nvPr/>
        </p:nvSpPr>
        <p:spPr>
          <a:xfrm>
            <a:off x="353568" y="278498"/>
            <a:ext cx="11484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1100" b="1" dirty="0">
                <a:solidFill>
                  <a:schemeClr val="bg1"/>
                </a:solidFill>
                <a:effectLst/>
                <a:latin typeface="Archivo" pitchFamily="2" charset="77"/>
                <a:cs typeface="Archivo" pitchFamily="2" charset="77"/>
              </a:rPr>
              <a:t>FOR, AFTER ALL, HOW DO WE KNOW THAT TWO AND TWO MAKE FOUR? OR THAT THE FORCE OF GRAVITY WORKS? OR THAT THE PAST IS UNCHANGEABLE? </a:t>
            </a:r>
            <a:br>
              <a:rPr lang="en-HK" sz="1100" b="1" dirty="0">
                <a:solidFill>
                  <a:schemeClr val="bg1"/>
                </a:solidFill>
                <a:effectLst/>
                <a:latin typeface="Archivo" pitchFamily="2" charset="77"/>
                <a:cs typeface="Archivo" pitchFamily="2" charset="77"/>
              </a:rPr>
            </a:br>
            <a:r>
              <a:rPr lang="en-HK" sz="1100" b="1" dirty="0">
                <a:solidFill>
                  <a:schemeClr val="bg1"/>
                </a:solidFill>
                <a:effectLst/>
                <a:latin typeface="Archivo" pitchFamily="2" charset="77"/>
                <a:cs typeface="Archivo" pitchFamily="2" charset="77"/>
              </a:rPr>
              <a:t>IF BOTH THE PAST AND THE EXTERNAL WORLD EXIST ONLY IN THE MIND, AND IF THE MIND ITSELF IS CONTROLLABLE – WHAT THEN?</a:t>
            </a:r>
            <a:endParaRPr lang="en-GB" sz="1100" b="1" dirty="0">
              <a:solidFill>
                <a:schemeClr val="bg1"/>
              </a:solidFill>
              <a:latin typeface="Archivo" pitchFamily="2" charset="77"/>
              <a:cs typeface="Archiv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2CF67-C9C5-25B7-7DE8-EA86ED16456B}"/>
              </a:ext>
            </a:extLst>
          </p:cNvPr>
          <p:cNvSpPr txBox="1"/>
          <p:nvPr/>
        </p:nvSpPr>
        <p:spPr>
          <a:xfrm>
            <a:off x="563121" y="986956"/>
            <a:ext cx="11065758" cy="1047327"/>
          </a:xfrm>
          <a:prstGeom prst="rect">
            <a:avLst/>
          </a:prstGeom>
          <a:noFill/>
        </p:spPr>
        <p:txBody>
          <a:bodyPr wrap="none" rtlCol="0">
            <a:prstTxWarp prst="textFadeDown">
              <a:avLst>
                <a:gd name="adj" fmla="val 7380"/>
              </a:avLst>
            </a:prstTxWarp>
            <a:spAutoFit/>
          </a:bodyPr>
          <a:lstStyle/>
          <a:p>
            <a:r>
              <a:rPr lang="en-GB" sz="11000" b="1" dirty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rPr>
              <a:t>NINETEEN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1B054-3988-BEA7-7603-1C9989C2141D}"/>
              </a:ext>
            </a:extLst>
          </p:cNvPr>
          <p:cNvSpPr txBox="1"/>
          <p:nvPr/>
        </p:nvSpPr>
        <p:spPr>
          <a:xfrm rot="5400000">
            <a:off x="8618177" y="3247742"/>
            <a:ext cx="5440348" cy="879021"/>
          </a:xfrm>
          <a:prstGeom prst="rect">
            <a:avLst/>
          </a:prstGeom>
          <a:noFill/>
        </p:spPr>
        <p:txBody>
          <a:bodyPr wrap="none" rtlCol="0">
            <a:prstTxWarp prst="textFadeDown">
              <a:avLst>
                <a:gd name="adj" fmla="val 20808"/>
              </a:avLst>
            </a:prstTxWarp>
            <a:spAutoFit/>
          </a:bodyPr>
          <a:lstStyle/>
          <a:p>
            <a:r>
              <a:rPr lang="en-GB" sz="11000" b="1" dirty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rPr>
              <a:t>EIGHTY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7389D-461B-ED48-29EF-68803C67EB17}"/>
              </a:ext>
            </a:extLst>
          </p:cNvPr>
          <p:cNvSpPr txBox="1"/>
          <p:nvPr/>
        </p:nvSpPr>
        <p:spPr>
          <a:xfrm rot="10800000">
            <a:off x="547079" y="5347380"/>
            <a:ext cx="11065758" cy="1047327"/>
          </a:xfrm>
          <a:prstGeom prst="rect">
            <a:avLst/>
          </a:prstGeom>
          <a:noFill/>
        </p:spPr>
        <p:txBody>
          <a:bodyPr wrap="none" rtlCol="0">
            <a:prstTxWarp prst="textFadeDown">
              <a:avLst>
                <a:gd name="adj" fmla="val 7380"/>
              </a:avLst>
            </a:prstTxWarp>
            <a:spAutoFit/>
          </a:bodyPr>
          <a:lstStyle/>
          <a:p>
            <a:r>
              <a:rPr lang="en-GB" sz="11000" b="1" dirty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rPr>
              <a:t>FOUR GEORGE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6AD72-61AF-123A-4B1B-7CBC0B10E8F3}"/>
              </a:ext>
            </a:extLst>
          </p:cNvPr>
          <p:cNvSpPr txBox="1"/>
          <p:nvPr/>
        </p:nvSpPr>
        <p:spPr>
          <a:xfrm rot="16200000">
            <a:off x="-1866525" y="3263786"/>
            <a:ext cx="5440348" cy="879021"/>
          </a:xfrm>
          <a:prstGeom prst="rect">
            <a:avLst/>
          </a:prstGeom>
          <a:noFill/>
        </p:spPr>
        <p:txBody>
          <a:bodyPr wrap="none" rtlCol="0">
            <a:prstTxWarp prst="textFadeDown">
              <a:avLst>
                <a:gd name="adj" fmla="val 20808"/>
              </a:avLst>
            </a:prstTxWarp>
            <a:spAutoFit/>
          </a:bodyPr>
          <a:lstStyle/>
          <a:p>
            <a:r>
              <a:rPr lang="en-GB" sz="11000" b="1" dirty="0">
                <a:solidFill>
                  <a:schemeClr val="bg1"/>
                </a:solidFill>
                <a:latin typeface="Archivo Black" pitchFamily="2" charset="77"/>
                <a:cs typeface="Archivo Black" pitchFamily="2" charset="77"/>
              </a:rPr>
              <a:t>ORWELL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34CED0-24A4-2D47-56EF-793B4289C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4321"/>
              </p:ext>
            </p:extLst>
          </p:nvPr>
        </p:nvGraphicFramePr>
        <p:xfrm>
          <a:off x="9784037" y="5038327"/>
          <a:ext cx="1828800" cy="1223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325621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rgbClr val="F9B365"/>
                          </a:solidFill>
                          <a:latin typeface="Archivo" pitchFamily="2" charset="77"/>
                          <a:cs typeface="Archivo" pitchFamily="2" charset="77"/>
                        </a:rPr>
                        <a:t>THE WORLD EP.1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52059"/>
                  </a:ext>
                </a:extLst>
              </a:tr>
              <a:tr h="481439"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Archivo" pitchFamily="2" charset="77"/>
                        <a:cs typeface="Archivo" pitchFamily="2" charset="7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61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spc="300" dirty="0">
                          <a:solidFill>
                            <a:srgbClr val="FC8C40"/>
                          </a:solidFill>
                          <a:latin typeface="Archivo" pitchFamily="2" charset="77"/>
                          <a:cs typeface="Archivo" pitchFamily="2" charset="77"/>
                        </a:rPr>
                        <a:t>MOVEMENT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51069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2B8ED79-39A2-9919-4F87-24F8DDF6C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555" y="5497133"/>
            <a:ext cx="1533764" cy="305505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63E90746-C56C-8DA8-0D3A-FB9B4349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26" y="1644162"/>
            <a:ext cx="4198347" cy="41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!!Card">
            <a:extLst>
              <a:ext uri="{FF2B5EF4-FFF2-40B4-BE49-F238E27FC236}">
                <a16:creationId xmlns:a16="http://schemas.microsoft.com/office/drawing/2014/main" id="{A673D4D8-3AD2-69E7-A001-3A1690F24D70}"/>
              </a:ext>
            </a:extLst>
          </p:cNvPr>
          <p:cNvGrpSpPr/>
          <p:nvPr/>
        </p:nvGrpSpPr>
        <p:grpSpPr>
          <a:xfrm rot="21433995">
            <a:off x="2986629" y="1614689"/>
            <a:ext cx="6218741" cy="3628622"/>
            <a:chOff x="1957427" y="7932821"/>
            <a:chExt cx="8277145" cy="4829695"/>
          </a:xfrm>
        </p:grpSpPr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DF79D06F-80AF-859C-03DF-AA1DF34F5898}"/>
                </a:ext>
              </a:extLst>
            </p:cNvPr>
            <p:cNvSpPr/>
            <p:nvPr/>
          </p:nvSpPr>
          <p:spPr>
            <a:xfrm>
              <a:off x="1957428" y="7932821"/>
              <a:ext cx="8277144" cy="4829695"/>
            </a:xfrm>
            <a:prstGeom prst="round2SameRect">
              <a:avLst>
                <a:gd name="adj1" fmla="val 6684"/>
                <a:gd name="adj2" fmla="val 6386"/>
              </a:avLst>
            </a:prstGeom>
            <a:solidFill>
              <a:schemeClr val="accent4"/>
            </a:solidFill>
            <a:ln>
              <a:noFill/>
            </a:ln>
            <a:effectLst>
              <a:outerShdw blurRad="188566" dist="38100" dir="5400000" algn="t" rotWithShape="0">
                <a:prstClr val="black">
                  <a:alpha val="5490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29CBA90-356A-00F6-6199-F0E439C1243C}"/>
                </a:ext>
              </a:extLst>
            </p:cNvPr>
            <p:cNvSpPr/>
            <p:nvPr/>
          </p:nvSpPr>
          <p:spPr>
            <a:xfrm>
              <a:off x="1957427" y="7932821"/>
              <a:ext cx="8277144" cy="798022"/>
            </a:xfrm>
            <a:prstGeom prst="round2SameRect">
              <a:avLst>
                <a:gd name="adj1" fmla="val 4023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A picture containing person, sky&#10;&#10;Description automatically generated">
              <a:extLst>
                <a:ext uri="{FF2B5EF4-FFF2-40B4-BE49-F238E27FC236}">
                  <a16:creationId xmlns:a16="http://schemas.microsoft.com/office/drawing/2014/main" id="{E77FE14B-F783-5E03-9848-C121CBF52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59" r="18732" b="31369"/>
            <a:stretch/>
          </p:blipFill>
          <p:spPr>
            <a:xfrm>
              <a:off x="2422355" y="8422616"/>
              <a:ext cx="3481138" cy="3949786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5D9F87-96FC-D221-076C-3B75288E8612}"/>
                </a:ext>
              </a:extLst>
            </p:cNvPr>
            <p:cNvSpPr txBox="1"/>
            <p:nvPr/>
          </p:nvSpPr>
          <p:spPr>
            <a:xfrm>
              <a:off x="6124916" y="8941135"/>
              <a:ext cx="2236437" cy="665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NAME</a:t>
              </a:r>
            </a:p>
            <a:p>
              <a:pPr>
                <a:spcAft>
                  <a:spcPts val="300"/>
                </a:spcAft>
              </a:pPr>
              <a: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WINSTON SMITH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AE307-122B-7FA4-A17B-5F67064B188A}"/>
                </a:ext>
              </a:extLst>
            </p:cNvPr>
            <p:cNvSpPr txBox="1"/>
            <p:nvPr/>
          </p:nvSpPr>
          <p:spPr>
            <a:xfrm>
              <a:off x="6124915" y="9744518"/>
              <a:ext cx="1982538" cy="665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MEMBER OF </a:t>
              </a:r>
            </a:p>
            <a:p>
              <a:pPr>
                <a:spcAft>
                  <a:spcPts val="300"/>
                </a:spcAft>
              </a:pPr>
              <a: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OUTER PARTY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21EB60-C125-7413-01BF-C5A859A5704C}"/>
                </a:ext>
              </a:extLst>
            </p:cNvPr>
            <p:cNvSpPr txBox="1"/>
            <p:nvPr/>
          </p:nvSpPr>
          <p:spPr>
            <a:xfrm>
              <a:off x="6124916" y="10547900"/>
              <a:ext cx="3064272" cy="123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0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OCCUPATION</a:t>
              </a:r>
            </a:p>
            <a:p>
              <a:pPr>
                <a:spcAft>
                  <a:spcPts val="300"/>
                </a:spcAft>
              </a:pPr>
              <a: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EDITOR, </a:t>
              </a:r>
              <a:b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FICTION DEPARTMENT,</a:t>
              </a:r>
              <a:b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1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MINISTRY OF TRUTH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7A7513-5A07-AE32-3F8F-3DE124DFF506}"/>
                </a:ext>
              </a:extLst>
            </p:cNvPr>
            <p:cNvSpPr txBox="1"/>
            <p:nvPr/>
          </p:nvSpPr>
          <p:spPr>
            <a:xfrm>
              <a:off x="6124916" y="11931244"/>
              <a:ext cx="3712436" cy="4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9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&gt;&gt;&gt;&gt;AZ1984&gt;&gt;&gt;&gt;&gt;&gt;&gt;THE&gt;&gt;&gt;WORLD&gt;&gt;&gt;&gt;&gt;&gt;&gt;&gt;&gt;&gt;&gt;&gt;&gt;&gt;&gt;&gt;&gt;&gt;&gt;&gt;EP&gt;&gt;&gt;01&gt;&gt;&gt;&gt;&gt;&gt;&gt;MOVEMENT</a:t>
              </a:r>
            </a:p>
          </p:txBody>
        </p:sp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E4EF483-DC2C-53BA-1537-9B09E8A8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6614" y="8112433"/>
              <a:ext cx="817601" cy="45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7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!!Card">
            <a:extLst>
              <a:ext uri="{FF2B5EF4-FFF2-40B4-BE49-F238E27FC236}">
                <a16:creationId xmlns:a16="http://schemas.microsoft.com/office/drawing/2014/main" id="{286B672A-516E-6D4D-9111-A6F0666D1DAC}"/>
              </a:ext>
            </a:extLst>
          </p:cNvPr>
          <p:cNvGrpSpPr/>
          <p:nvPr/>
        </p:nvGrpSpPr>
        <p:grpSpPr>
          <a:xfrm rot="21448978">
            <a:off x="1543569" y="802824"/>
            <a:ext cx="9104860" cy="5312665"/>
            <a:chOff x="1957427" y="7932821"/>
            <a:chExt cx="8277145" cy="4829695"/>
          </a:xfrm>
        </p:grpSpPr>
        <p:sp>
          <p:nvSpPr>
            <p:cNvPr id="20" name="Round Same-side Corner of Rectangle 19">
              <a:extLst>
                <a:ext uri="{FF2B5EF4-FFF2-40B4-BE49-F238E27FC236}">
                  <a16:creationId xmlns:a16="http://schemas.microsoft.com/office/drawing/2014/main" id="{F677DB86-3CA0-5999-49C2-20B74032C7FF}"/>
                </a:ext>
              </a:extLst>
            </p:cNvPr>
            <p:cNvSpPr/>
            <p:nvPr/>
          </p:nvSpPr>
          <p:spPr>
            <a:xfrm>
              <a:off x="1957428" y="7932821"/>
              <a:ext cx="8277144" cy="4829695"/>
            </a:xfrm>
            <a:prstGeom prst="round2SameRect">
              <a:avLst>
                <a:gd name="adj1" fmla="val 6684"/>
                <a:gd name="adj2" fmla="val 6386"/>
              </a:avLst>
            </a:prstGeom>
            <a:solidFill>
              <a:schemeClr val="accent4"/>
            </a:solidFill>
            <a:ln>
              <a:noFill/>
            </a:ln>
            <a:effectLst>
              <a:outerShdw blurRad="188566" dist="38100" dir="5400000" algn="t" rotWithShape="0">
                <a:prstClr val="black">
                  <a:alpha val="5490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 Same-side Corner of Rectangle 20">
              <a:extLst>
                <a:ext uri="{FF2B5EF4-FFF2-40B4-BE49-F238E27FC236}">
                  <a16:creationId xmlns:a16="http://schemas.microsoft.com/office/drawing/2014/main" id="{32C5DEFF-A88C-D0AA-4213-0DAE80324A38}"/>
                </a:ext>
              </a:extLst>
            </p:cNvPr>
            <p:cNvSpPr/>
            <p:nvPr/>
          </p:nvSpPr>
          <p:spPr>
            <a:xfrm>
              <a:off x="1957427" y="7932821"/>
              <a:ext cx="8277144" cy="798022"/>
            </a:xfrm>
            <a:prstGeom prst="round2SameRect">
              <a:avLst>
                <a:gd name="adj1" fmla="val 4023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 descr="A picture containing person, sky&#10;&#10;Description automatically generated">
              <a:extLst>
                <a:ext uri="{FF2B5EF4-FFF2-40B4-BE49-F238E27FC236}">
                  <a16:creationId xmlns:a16="http://schemas.microsoft.com/office/drawing/2014/main" id="{9A88D652-23C3-6E2E-7D8F-F5201F5BC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59" r="18732" b="31369"/>
            <a:stretch/>
          </p:blipFill>
          <p:spPr>
            <a:xfrm>
              <a:off x="2422355" y="8422617"/>
              <a:ext cx="3481138" cy="3949786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22AD6E-8DF9-8974-66D1-45286852B6BA}"/>
                </a:ext>
              </a:extLst>
            </p:cNvPr>
            <p:cNvSpPr txBox="1"/>
            <p:nvPr/>
          </p:nvSpPr>
          <p:spPr>
            <a:xfrm>
              <a:off x="6124916" y="8941135"/>
              <a:ext cx="2498062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NAME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WINSTON SMITH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2C580D-880D-EE6B-A51F-F5338501A61A}"/>
                </a:ext>
              </a:extLst>
            </p:cNvPr>
            <p:cNvSpPr txBox="1"/>
            <p:nvPr/>
          </p:nvSpPr>
          <p:spPr>
            <a:xfrm>
              <a:off x="6124916" y="9722642"/>
              <a:ext cx="2200778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MEMBER OF 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OUTER PARTY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22F78B-EFF2-6BE5-E76A-CFBF278FA6FB}"/>
                </a:ext>
              </a:extLst>
            </p:cNvPr>
            <p:cNvSpPr txBox="1"/>
            <p:nvPr/>
          </p:nvSpPr>
          <p:spPr>
            <a:xfrm>
              <a:off x="6124916" y="10504149"/>
              <a:ext cx="3468607" cy="1322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OCCUPATION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EDITOR, </a:t>
              </a:r>
              <a:b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FICTION DEPARTMENT,</a:t>
              </a:r>
              <a:b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MINISTRY OF TRUTH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B86CAB-08C7-FCF1-6C3F-261A92B95499}"/>
                </a:ext>
              </a:extLst>
            </p:cNvPr>
            <p:cNvSpPr txBox="1"/>
            <p:nvPr/>
          </p:nvSpPr>
          <p:spPr>
            <a:xfrm>
              <a:off x="6124916" y="11960412"/>
              <a:ext cx="4109655" cy="47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&gt;&gt;&gt;&gt;AZ1984&gt;&gt;&gt;&gt;&gt;&gt;&gt;THE&gt;&gt;&gt;WORLD&gt;&gt;&gt;&gt;&gt;&gt;&gt; </a:t>
              </a:r>
              <a:b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&gt;&gt;&gt;&gt;&gt;&gt;&gt;&gt;&gt;&gt;&gt;&gt;&gt;EP&gt;&gt;&gt;01&gt;&gt;&gt;&gt;&gt;&gt;&gt;MOVEMENT</a:t>
              </a:r>
            </a:p>
          </p:txBody>
        </p:sp>
        <p:pic>
          <p:nvPicPr>
            <p:cNvPr id="27" name="Picture 2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D69432B-A900-58C7-FCF9-D13F813E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6614" y="8112433"/>
              <a:ext cx="817601" cy="45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85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!!Card">
            <a:extLst>
              <a:ext uri="{FF2B5EF4-FFF2-40B4-BE49-F238E27FC236}">
                <a16:creationId xmlns:a16="http://schemas.microsoft.com/office/drawing/2014/main" id="{286B672A-516E-6D4D-9111-A6F0666D1DAC}"/>
              </a:ext>
            </a:extLst>
          </p:cNvPr>
          <p:cNvGrpSpPr/>
          <p:nvPr/>
        </p:nvGrpSpPr>
        <p:grpSpPr>
          <a:xfrm rot="214046">
            <a:off x="1543569" y="802824"/>
            <a:ext cx="9104860" cy="5312665"/>
            <a:chOff x="1957427" y="7932821"/>
            <a:chExt cx="8277145" cy="4829695"/>
          </a:xfrm>
        </p:grpSpPr>
        <p:sp>
          <p:nvSpPr>
            <p:cNvPr id="20" name="Round Same-side Corner of Rectangle 19">
              <a:extLst>
                <a:ext uri="{FF2B5EF4-FFF2-40B4-BE49-F238E27FC236}">
                  <a16:creationId xmlns:a16="http://schemas.microsoft.com/office/drawing/2014/main" id="{F677DB86-3CA0-5999-49C2-20B74032C7FF}"/>
                </a:ext>
              </a:extLst>
            </p:cNvPr>
            <p:cNvSpPr/>
            <p:nvPr/>
          </p:nvSpPr>
          <p:spPr>
            <a:xfrm>
              <a:off x="1957428" y="7932821"/>
              <a:ext cx="8277144" cy="4829695"/>
            </a:xfrm>
            <a:prstGeom prst="round2SameRect">
              <a:avLst>
                <a:gd name="adj1" fmla="val 6684"/>
                <a:gd name="adj2" fmla="val 6386"/>
              </a:avLst>
            </a:prstGeom>
            <a:solidFill>
              <a:schemeClr val="accent4"/>
            </a:solidFill>
            <a:ln>
              <a:noFill/>
            </a:ln>
            <a:effectLst>
              <a:outerShdw blurRad="188566" dist="38100" dir="5400000" algn="t" rotWithShape="0">
                <a:prstClr val="black">
                  <a:alpha val="5490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 Same-side Corner of Rectangle 20">
              <a:extLst>
                <a:ext uri="{FF2B5EF4-FFF2-40B4-BE49-F238E27FC236}">
                  <a16:creationId xmlns:a16="http://schemas.microsoft.com/office/drawing/2014/main" id="{32C5DEFF-A88C-D0AA-4213-0DAE80324A38}"/>
                </a:ext>
              </a:extLst>
            </p:cNvPr>
            <p:cNvSpPr/>
            <p:nvPr/>
          </p:nvSpPr>
          <p:spPr>
            <a:xfrm>
              <a:off x="1957427" y="7932821"/>
              <a:ext cx="8277144" cy="798022"/>
            </a:xfrm>
            <a:prstGeom prst="round2SameRect">
              <a:avLst>
                <a:gd name="adj1" fmla="val 4023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88D652-23C3-6E2E-7D8F-F5201F5BC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1" r="10562" b="4920"/>
            <a:stretch/>
          </p:blipFill>
          <p:spPr>
            <a:xfrm>
              <a:off x="2422355" y="8422616"/>
              <a:ext cx="3481138" cy="3949786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22AD6E-8DF9-8974-66D1-45286852B6BA}"/>
                </a:ext>
              </a:extLst>
            </p:cNvPr>
            <p:cNvSpPr txBox="1"/>
            <p:nvPr/>
          </p:nvSpPr>
          <p:spPr>
            <a:xfrm>
              <a:off x="6137446" y="8987097"/>
              <a:ext cx="998525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NAME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JULIA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2C580D-880D-EE6B-A51F-F5338501A61A}"/>
                </a:ext>
              </a:extLst>
            </p:cNvPr>
            <p:cNvSpPr txBox="1"/>
            <p:nvPr/>
          </p:nvSpPr>
          <p:spPr>
            <a:xfrm>
              <a:off x="6124916" y="9722642"/>
              <a:ext cx="2200778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MEMBER OF 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OUTER PARTY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22F78B-EFF2-6BE5-E76A-CFBF278FA6FB}"/>
                </a:ext>
              </a:extLst>
            </p:cNvPr>
            <p:cNvSpPr txBox="1"/>
            <p:nvPr/>
          </p:nvSpPr>
          <p:spPr>
            <a:xfrm>
              <a:off x="6124916" y="10504149"/>
              <a:ext cx="3468607" cy="1322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OCCUPATION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MACHINE OPERATOR, </a:t>
              </a:r>
              <a:b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FICTION DEPARTMENT,</a:t>
              </a:r>
              <a:b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MINISTRY OF TRUTH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B86CAB-08C7-FCF1-6C3F-261A92B95499}"/>
                </a:ext>
              </a:extLst>
            </p:cNvPr>
            <p:cNvSpPr txBox="1"/>
            <p:nvPr/>
          </p:nvSpPr>
          <p:spPr>
            <a:xfrm>
              <a:off x="6124916" y="11960412"/>
              <a:ext cx="4109655" cy="47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&gt;&gt;&gt;&gt;AZ1984&gt;&gt;&gt;&gt;&gt;&gt;&gt;THE&gt;&gt;&gt;WORLD&gt;&gt;&gt;&gt;&gt;&gt;&gt; </a:t>
              </a:r>
              <a:b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&gt;&gt;&gt;&gt;&gt;&gt;&gt;&gt;&gt;&gt;&gt;&gt;&gt;EP&gt;&gt;&gt;01&gt;&gt;&gt;&gt;&gt;&gt;&gt;MOVEMENT</a:t>
              </a:r>
            </a:p>
          </p:txBody>
        </p:sp>
        <p:pic>
          <p:nvPicPr>
            <p:cNvPr id="27" name="Picture 2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D69432B-A900-58C7-FCF9-D13F813E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6614" y="8112433"/>
              <a:ext cx="817601" cy="45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5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!!Card">
            <a:extLst>
              <a:ext uri="{FF2B5EF4-FFF2-40B4-BE49-F238E27FC236}">
                <a16:creationId xmlns:a16="http://schemas.microsoft.com/office/drawing/2014/main" id="{286B672A-516E-6D4D-9111-A6F0666D1DAC}"/>
              </a:ext>
            </a:extLst>
          </p:cNvPr>
          <p:cNvGrpSpPr/>
          <p:nvPr/>
        </p:nvGrpSpPr>
        <p:grpSpPr>
          <a:xfrm rot="21448978">
            <a:off x="1543569" y="802824"/>
            <a:ext cx="9104860" cy="5312665"/>
            <a:chOff x="1957427" y="7932821"/>
            <a:chExt cx="8277145" cy="4829695"/>
          </a:xfrm>
        </p:grpSpPr>
        <p:sp>
          <p:nvSpPr>
            <p:cNvPr id="20" name="Round Same-side Corner of Rectangle 19">
              <a:extLst>
                <a:ext uri="{FF2B5EF4-FFF2-40B4-BE49-F238E27FC236}">
                  <a16:creationId xmlns:a16="http://schemas.microsoft.com/office/drawing/2014/main" id="{F677DB86-3CA0-5999-49C2-20B74032C7FF}"/>
                </a:ext>
              </a:extLst>
            </p:cNvPr>
            <p:cNvSpPr/>
            <p:nvPr/>
          </p:nvSpPr>
          <p:spPr>
            <a:xfrm>
              <a:off x="1957428" y="7932821"/>
              <a:ext cx="8277144" cy="4829695"/>
            </a:xfrm>
            <a:prstGeom prst="round2SameRect">
              <a:avLst>
                <a:gd name="adj1" fmla="val 6684"/>
                <a:gd name="adj2" fmla="val 6386"/>
              </a:avLst>
            </a:prstGeom>
            <a:solidFill>
              <a:schemeClr val="accent4"/>
            </a:solidFill>
            <a:ln>
              <a:noFill/>
            </a:ln>
            <a:effectLst>
              <a:outerShdw blurRad="188566" dist="38100" dir="5400000" algn="t" rotWithShape="0">
                <a:prstClr val="black">
                  <a:alpha val="5490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 Same-side Corner of Rectangle 20">
              <a:extLst>
                <a:ext uri="{FF2B5EF4-FFF2-40B4-BE49-F238E27FC236}">
                  <a16:creationId xmlns:a16="http://schemas.microsoft.com/office/drawing/2014/main" id="{32C5DEFF-A88C-D0AA-4213-0DAE80324A38}"/>
                </a:ext>
              </a:extLst>
            </p:cNvPr>
            <p:cNvSpPr/>
            <p:nvPr/>
          </p:nvSpPr>
          <p:spPr>
            <a:xfrm>
              <a:off x="1957427" y="7932821"/>
              <a:ext cx="8277144" cy="798022"/>
            </a:xfrm>
            <a:prstGeom prst="round2SameRect">
              <a:avLst>
                <a:gd name="adj1" fmla="val 4023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88D652-23C3-6E2E-7D8F-F5201F5BC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0" t="-193" r="1067" b="10628"/>
            <a:stretch/>
          </p:blipFill>
          <p:spPr>
            <a:xfrm>
              <a:off x="2422355" y="8422616"/>
              <a:ext cx="3481138" cy="3949786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22AD6E-8DF9-8974-66D1-45286852B6BA}"/>
                </a:ext>
              </a:extLst>
            </p:cNvPr>
            <p:cNvSpPr txBox="1"/>
            <p:nvPr/>
          </p:nvSpPr>
          <p:spPr>
            <a:xfrm>
              <a:off x="6158860" y="8917643"/>
              <a:ext cx="1361387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NAME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O’BRIEN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2C580D-880D-EE6B-A51F-F5338501A61A}"/>
                </a:ext>
              </a:extLst>
            </p:cNvPr>
            <p:cNvSpPr txBox="1"/>
            <p:nvPr/>
          </p:nvSpPr>
          <p:spPr>
            <a:xfrm>
              <a:off x="6136469" y="9720876"/>
              <a:ext cx="2097311" cy="650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MEMBER OF 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INNER PARTY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22F78B-EFF2-6BE5-E76A-CFBF278FA6FB}"/>
                </a:ext>
              </a:extLst>
            </p:cNvPr>
            <p:cNvSpPr txBox="1"/>
            <p:nvPr/>
          </p:nvSpPr>
          <p:spPr>
            <a:xfrm>
              <a:off x="6138983" y="10579527"/>
              <a:ext cx="3048912" cy="986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OCCUPATION</a:t>
              </a:r>
            </a:p>
            <a:p>
              <a:pPr>
                <a:spcAft>
                  <a:spcPts val="3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ADMINISTRATOR,</a:t>
              </a:r>
              <a:b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2400" b="1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MINISTRY OF TRUTH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B86CAB-08C7-FCF1-6C3F-261A92B95499}"/>
                </a:ext>
              </a:extLst>
            </p:cNvPr>
            <p:cNvSpPr txBox="1"/>
            <p:nvPr/>
          </p:nvSpPr>
          <p:spPr>
            <a:xfrm>
              <a:off x="6124916" y="11960412"/>
              <a:ext cx="4109655" cy="47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&gt;&gt;&gt;&gt;AZ1984&gt;&gt;&gt;&gt;&gt;&gt;&gt;THE&gt;&gt;&gt;WORLD&gt;&gt;&gt;&gt;&gt;&gt;&gt; </a:t>
              </a:r>
              <a:b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</a:br>
              <a:r>
                <a:rPr lang="en-GB" sz="1400" dirty="0">
                  <a:solidFill>
                    <a:schemeClr val="bg1"/>
                  </a:solidFill>
                  <a:latin typeface="Archivo" pitchFamily="2" charset="77"/>
                  <a:cs typeface="Archivo" pitchFamily="2" charset="77"/>
                </a:rPr>
                <a:t>&gt;&gt;&gt;&gt;&gt;&gt;&gt;&gt;&gt;&gt;&gt;&gt;&gt;EP&gt;&gt;&gt;01&gt;&gt;&gt;&gt;&gt;&gt;&gt;MOVEMENT</a:t>
              </a:r>
            </a:p>
          </p:txBody>
        </p:sp>
        <p:pic>
          <p:nvPicPr>
            <p:cNvPr id="27" name="Picture 2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D69432B-A900-58C7-FCF9-D13F813E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6614" y="8112433"/>
              <a:ext cx="817601" cy="456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 brother2" descr="big brother2">
            <a:hlinkClick r:id="" action="ppaction://media"/>
            <a:extLst>
              <a:ext uri="{FF2B5EF4-FFF2-40B4-BE49-F238E27FC236}">
                <a16:creationId xmlns:a16="http://schemas.microsoft.com/office/drawing/2014/main" id="{EB6500EF-A581-47F6-227F-61F8BFC11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7265" t="34859" r="27235" b="19625"/>
          <a:stretch/>
        </p:blipFill>
        <p:spPr>
          <a:xfrm>
            <a:off x="0" y="0"/>
            <a:ext cx="12192000" cy="686045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E83997A-77F9-1131-3B3C-D98DBA3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NEWSPEAK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DA229B1-2F55-3219-5326-BEB88FC79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91538" y="3801229"/>
            <a:ext cx="7608923" cy="1043233"/>
          </a:xfrm>
        </p:spPr>
        <p:txBody>
          <a:bodyPr>
            <a:normAutofit/>
          </a:bodyPr>
          <a:lstStyle/>
          <a:p>
            <a:r>
              <a:rPr lang="en-HK" sz="1800" dirty="0">
                <a:effectLst/>
              </a:rPr>
              <a:t>SIMPLIFIED VERSION OF ENGLISH THAT TAKES AWAY PEOPLE'S ABILITY TO EXPRESS COMPLEX THOUGHTS AND IDEAS.</a:t>
            </a:r>
            <a:endParaRPr lang="en-GB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DE6B14-E08A-BD65-715E-AA6D6C2F36DE}"/>
              </a:ext>
            </a:extLst>
          </p:cNvPr>
          <p:cNvSpPr/>
          <p:nvPr/>
        </p:nvSpPr>
        <p:spPr>
          <a:xfrm>
            <a:off x="171718" y="157766"/>
            <a:ext cx="11848564" cy="654246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1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566285-1BA1-FF9F-1188-D05366F8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14" y="704860"/>
            <a:ext cx="5720056" cy="53625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6584BB-7867-52DC-E7AA-C436FDDFDCB5}"/>
              </a:ext>
            </a:extLst>
          </p:cNvPr>
          <p:cNvSpPr/>
          <p:nvPr/>
        </p:nvSpPr>
        <p:spPr>
          <a:xfrm>
            <a:off x="581130" y="379827"/>
            <a:ext cx="11029740" cy="22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pc="300" dirty="0">
                <a:solidFill>
                  <a:srgbClr val="FFD839"/>
                </a:solidFill>
                <a:latin typeface="Special Elite" panose="02000506000000020004" pitchFamily="2" charset="0"/>
              </a:rPr>
              <a:t>XXXXXXXXXXXXXXXXXXXXXXXXXXXXXXXXXXXXXXXXXXXXXXXXXXXXXXXXXXXXXXXXXXXXXXXXXXXXXXXXXXXXX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DA4FFB-C090-50F7-C062-E6D48FA65E11}"/>
              </a:ext>
            </a:extLst>
          </p:cNvPr>
          <p:cNvSpPr/>
          <p:nvPr/>
        </p:nvSpPr>
        <p:spPr>
          <a:xfrm>
            <a:off x="581130" y="6303063"/>
            <a:ext cx="11029740" cy="22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pc="300" dirty="0">
                <a:solidFill>
                  <a:srgbClr val="FFD839"/>
                </a:solidFill>
                <a:latin typeface="Special Elite" panose="02000506000000020004" pitchFamily="2" charset="0"/>
              </a:rPr>
              <a:t>XXXXXXXXXXXXXXXXXXXXXXXXXXXXXXXXXXXXXXXXXXXXXXXXXXXXXXXXXXXXXXXXXXXXXXXXXXXXXXXXXXXXX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0150A-954F-CD4A-F303-46D59930DF82}"/>
              </a:ext>
            </a:extLst>
          </p:cNvPr>
          <p:cNvSpPr txBox="1"/>
          <p:nvPr/>
        </p:nvSpPr>
        <p:spPr>
          <a:xfrm>
            <a:off x="583910" y="2141161"/>
            <a:ext cx="520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Special Elite" panose="02000506000000020004" pitchFamily="2" charset="0"/>
              </a:rPr>
              <a:t>BIG BROTHER IS WATCHING </a:t>
            </a:r>
            <a:r>
              <a:rPr lang="en-GB" sz="9600" dirty="0">
                <a:solidFill>
                  <a:schemeClr val="bg1"/>
                </a:solidFill>
                <a:latin typeface="Special Elite" panose="02000506000000020004" pitchFamily="2" charset="0"/>
              </a:rPr>
              <a:t>YOU</a:t>
            </a:r>
            <a:endParaRPr lang="en-GB" sz="6000" dirty="0">
              <a:solidFill>
                <a:schemeClr val="bg1"/>
              </a:solidFill>
              <a:latin typeface="Special Elite" panose="02000506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0F783-0CFF-9570-96AE-D4D9E0A5F707}"/>
              </a:ext>
            </a:extLst>
          </p:cNvPr>
          <p:cNvSpPr/>
          <p:nvPr/>
        </p:nvSpPr>
        <p:spPr>
          <a:xfrm>
            <a:off x="581130" y="717963"/>
            <a:ext cx="5205308" cy="687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spc="300" dirty="0">
                <a:solidFill>
                  <a:srgbClr val="FFD839"/>
                </a:solidFill>
                <a:latin typeface="Special Elite" panose="02000506000000020004" pitchFamily="2" charset="0"/>
              </a:rPr>
              <a:t>LEADER OF OCEANIA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F849C-105A-93C1-C76C-5906B189F355}"/>
              </a:ext>
            </a:extLst>
          </p:cNvPr>
          <p:cNvSpPr/>
          <p:nvPr/>
        </p:nvSpPr>
        <p:spPr>
          <a:xfrm>
            <a:off x="6096000" y="5461797"/>
            <a:ext cx="5334530" cy="442613"/>
          </a:xfrm>
          <a:prstGeom prst="rect">
            <a:avLst/>
          </a:prstGeom>
          <a:noFill/>
          <a:ln w="12700">
            <a:solidFill>
              <a:srgbClr val="FFD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1C9B2-8A22-D65F-23FD-6F8ADA92420C}"/>
              </a:ext>
            </a:extLst>
          </p:cNvPr>
          <p:cNvSpPr/>
          <p:nvPr/>
        </p:nvSpPr>
        <p:spPr>
          <a:xfrm>
            <a:off x="10568940" y="5461797"/>
            <a:ext cx="861590" cy="442613"/>
          </a:xfrm>
          <a:prstGeom prst="rect">
            <a:avLst/>
          </a:prstGeom>
          <a:noFill/>
          <a:ln w="12700">
            <a:solidFill>
              <a:srgbClr val="FFD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7AEED5-8D39-440F-AB8A-00295C95EBD8}"/>
              </a:ext>
            </a:extLst>
          </p:cNvPr>
          <p:cNvSpPr/>
          <p:nvPr/>
        </p:nvSpPr>
        <p:spPr>
          <a:xfrm>
            <a:off x="6177134" y="5525047"/>
            <a:ext cx="4343718" cy="348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spc="300" dirty="0">
                <a:solidFill>
                  <a:srgbClr val="FFD839"/>
                </a:solidFill>
                <a:latin typeface="Special Elite" panose="02000506000000020004" pitchFamily="2" charset="0"/>
              </a:rPr>
              <a:t>NUMBER_08_001012_99080994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400289-B984-0BA7-8E85-4F6E23222D8D}"/>
              </a:ext>
            </a:extLst>
          </p:cNvPr>
          <p:cNvCxnSpPr/>
          <p:nvPr/>
        </p:nvCxnSpPr>
        <p:spPr>
          <a:xfrm>
            <a:off x="10568940" y="5461797"/>
            <a:ext cx="861590" cy="442613"/>
          </a:xfrm>
          <a:prstGeom prst="line">
            <a:avLst/>
          </a:prstGeom>
          <a:noFill/>
          <a:ln w="12700">
            <a:solidFill>
              <a:srgbClr val="FFD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2957A-8012-12DD-8DAB-16ADF9975EB6}"/>
              </a:ext>
            </a:extLst>
          </p:cNvPr>
          <p:cNvCxnSpPr>
            <a:cxnSpLocks/>
          </p:cNvCxnSpPr>
          <p:nvPr/>
        </p:nvCxnSpPr>
        <p:spPr>
          <a:xfrm flipH="1">
            <a:off x="10568940" y="5461797"/>
            <a:ext cx="861590" cy="442613"/>
          </a:xfrm>
          <a:prstGeom prst="line">
            <a:avLst/>
          </a:prstGeom>
          <a:noFill/>
          <a:ln w="12700">
            <a:solidFill>
              <a:srgbClr val="FFD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5492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teez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1E00"/>
      </a:accent1>
      <a:accent2>
        <a:srgbClr val="FE2500"/>
      </a:accent2>
      <a:accent3>
        <a:srgbClr val="FFDF00"/>
      </a:accent3>
      <a:accent4>
        <a:srgbClr val="007DB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409</Words>
  <Application>Microsoft Office PowerPoint</Application>
  <PresentationFormat>Widescreen</PresentationFormat>
  <Paragraphs>71</Paragraphs>
  <Slides>12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Special Elite</vt:lpstr>
      <vt:lpstr>Archivo</vt:lpstr>
      <vt:lpstr>Arial Black</vt:lpstr>
      <vt:lpstr>Archivo Medium</vt:lpstr>
      <vt:lpstr>Arial</vt:lpstr>
      <vt:lpstr>Archivo Black</vt:lpstr>
      <vt:lpstr>Office Theme</vt:lpstr>
      <vt:lpstr>THANK YOU FOR  DOWNLOADING!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NEWSPEAK</vt:lpstr>
      <vt:lpstr>PowerPoint Presentation</vt:lpstr>
      <vt:lpstr>PowerPoint Presentation</vt:lpstr>
      <vt:lpstr>VAPOURISE</vt:lpstr>
      <vt:lpstr>DOUBLE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Story Productions @dstoryco</dc:creator>
  <cp:lastModifiedBy>Barney Yau</cp:lastModifiedBy>
  <cp:revision>25</cp:revision>
  <dcterms:created xsi:type="dcterms:W3CDTF">2022-09-19T03:04:52Z</dcterms:created>
  <dcterms:modified xsi:type="dcterms:W3CDTF">2023-07-24T05:24:59Z</dcterms:modified>
</cp:coreProperties>
</file>